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321" r:id="rId3"/>
    <p:sldId id="322" r:id="rId4"/>
    <p:sldId id="340" r:id="rId5"/>
    <p:sldId id="331" r:id="rId6"/>
    <p:sldId id="325" r:id="rId7"/>
    <p:sldId id="349" r:id="rId8"/>
    <p:sldId id="348" r:id="rId9"/>
    <p:sldId id="324" r:id="rId10"/>
    <p:sldId id="350" r:id="rId11"/>
    <p:sldId id="326" r:id="rId12"/>
    <p:sldId id="352" r:id="rId13"/>
    <p:sldId id="329" r:id="rId14"/>
    <p:sldId id="346" r:id="rId15"/>
  </p:sldIdLst>
  <p:sldSz cx="9144000" cy="6858000" type="screen4x3"/>
  <p:notesSz cx="7099300" cy="10234613"/>
  <p:custDataLst>
    <p:tags r:id="rId18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008080"/>
    <a:srgbClr val="008000"/>
    <a:srgbClr val="339933"/>
    <a:srgbClr val="006666"/>
    <a:srgbClr val="3399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494" autoAdjust="0"/>
  </p:normalViewPr>
  <p:slideViewPr>
    <p:cSldViewPr>
      <p:cViewPr varScale="1">
        <p:scale>
          <a:sx n="108" d="100"/>
          <a:sy n="108" d="100"/>
        </p:scale>
        <p:origin x="1668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-2874" y="-102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/>
          <a:lstStyle>
            <a:lvl1pPr defTabSz="990600">
              <a:defRPr sz="13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/>
          <a:lstStyle>
            <a:lvl1pPr algn="r"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/>
          <a:lstStyle>
            <a:lvl1pPr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80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/>
          <a:lstStyle>
            <a:lvl1pPr algn="r" defTabSz="990600">
              <a:defRPr sz="1300"/>
            </a:lvl1pPr>
          </a:lstStyle>
          <a:p>
            <a:pPr>
              <a:defRPr/>
            </a:pPr>
            <a:fld id="{6C94CD3F-BC40-49E1-B6B8-E1A76E047675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/>
          <a:lstStyle>
            <a:lvl1pPr defTabSz="990600">
              <a:defRPr sz="13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/>
          <a:lstStyle>
            <a:lvl1pPr algn="r"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/>
          <a:lstStyle>
            <a:lvl1pPr defTabSz="9906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/>
          <a:lstStyle>
            <a:lvl1pPr algn="r" defTabSz="990600">
              <a:defRPr sz="1300"/>
            </a:lvl1pPr>
          </a:lstStyle>
          <a:p>
            <a:pPr>
              <a:defRPr/>
            </a:pPr>
            <a:fld id="{17148E70-F631-4132-BD22-94B9F5668B9A}" type="slidenum">
              <a:rPr lang="zh-CN" altLang="en-US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803275" indent="-307975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2369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7322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275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6847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1419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5991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0563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7BF4D28D-253E-4F96-973E-B86D8768EC0F}" type="slidenum">
              <a:rPr lang="zh-CN" altLang="en-US" sz="1300" smtClean="0"/>
              <a:t>2</a:t>
            </a:fld>
            <a:endParaRPr lang="en-US" altLang="zh-CN" sz="13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024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803275" indent="-307975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2369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7322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275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6847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1419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5991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0563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7BFF5B01-60C9-4A9E-A885-2AFCFEB64AF0}" type="slidenum">
              <a:rPr lang="zh-CN" altLang="en-US" sz="1300" smtClean="0"/>
              <a:t>3</a:t>
            </a:fld>
            <a:endParaRPr lang="en-US" altLang="zh-CN" sz="13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024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803275" indent="-307975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2369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7322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275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6847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1419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5991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0563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7BFF5B01-60C9-4A9E-A885-2AFCFEB64AF0}" type="slidenum">
              <a:rPr lang="zh-CN" altLang="en-US" sz="1300" smtClean="0"/>
              <a:t>4</a:t>
            </a:fld>
            <a:endParaRPr lang="en-US" altLang="zh-CN" sz="13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803275" indent="-307975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2369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7322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275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6847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1419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5991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0563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6A4B0BBF-4581-45CB-A938-7FDA5E90D480}" type="slidenum">
              <a:rPr lang="zh-CN" altLang="en-US" sz="1300" smtClean="0"/>
              <a:t>6</a:t>
            </a:fld>
            <a:endParaRPr lang="en-US" altLang="zh-CN" sz="13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803275" indent="-307975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2369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7322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275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6847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1419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5991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0563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B5B44460-4F98-4F03-84E3-0982995B170D}" type="slidenum">
              <a:rPr lang="zh-CN" altLang="en-US" sz="1300" smtClean="0"/>
              <a:t>9</a:t>
            </a:fld>
            <a:endParaRPr lang="en-US" altLang="zh-CN" sz="13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803275" indent="-307975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2369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7322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227580" indent="-24638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6847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31419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5991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4056380" indent="-24638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fld id="{035B5F43-020E-40C0-A461-88C87EAAFF79}" type="slidenum">
              <a:rPr lang="zh-CN" altLang="en-US" sz="1300" smtClean="0"/>
              <a:t>11</a:t>
            </a:fld>
            <a:endParaRPr lang="en-US" altLang="zh-CN" sz="13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135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/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任意多边形 7"/>
            <p:cNvSpPr/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任意多边形 10"/>
            <p:cNvSpPr/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F86AB41F-CAC1-4232-8954-A49D2EE7F6D8}" type="slidenum">
              <a:rPr lang="zh-CN" altLang="en-US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04C1B9-72EB-4D4B-9EFF-953D3E22A819}" type="slidenum">
              <a:rPr lang="zh-CN" altLang="en-US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91342D-27E1-4DB2-A7A6-17CABCE8E066}" type="slidenum">
              <a:rPr lang="zh-CN" altLang="en-US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eaLnBrk="1" latinLnBrk="0" hangingPunct="1"/>
            <a:r>
              <a:rPr lang="zh-CN" altLang="en-US" dirty="0"/>
              <a:t>单击此处编辑母版文本样式</a:t>
            </a:r>
          </a:p>
          <a:p>
            <a:pPr lvl="1" eaLnBrk="1" latinLnBrk="0" hangingPunct="1"/>
            <a:r>
              <a:rPr lang="zh-CN" altLang="en-US" dirty="0"/>
              <a:t>第二级</a:t>
            </a:r>
          </a:p>
          <a:p>
            <a:pPr lvl="2" eaLnBrk="1" latinLnBrk="0" hangingPunct="1"/>
            <a:r>
              <a:rPr lang="zh-CN" altLang="en-US" dirty="0"/>
              <a:t>第三级</a:t>
            </a:r>
          </a:p>
          <a:p>
            <a:pPr lvl="3" eaLnBrk="1" latinLnBrk="0" hangingPunct="1"/>
            <a:r>
              <a:rPr lang="zh-CN" altLang="en-US" dirty="0"/>
              <a:t>第四级</a:t>
            </a:r>
          </a:p>
          <a:p>
            <a:pPr lvl="4" eaLnBrk="1" latinLnBrk="0" hangingPunct="1"/>
            <a:r>
              <a:rPr lang="zh-CN" altLang="en-US" dirty="0"/>
              <a:t>第五级</a:t>
            </a:r>
            <a:endParaRPr kumimoji="0"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67944" y="6407944"/>
            <a:ext cx="2350681" cy="365125"/>
          </a:xfrm>
        </p:spPr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388424" y="6407944"/>
            <a:ext cx="624608" cy="365125"/>
          </a:xfrm>
        </p:spPr>
        <p:txBody>
          <a:bodyPr/>
          <a:lstStyle>
            <a:lvl1pPr>
              <a:defRPr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fld id="{77E88AF7-5153-4875-A5A7-0323E1DC4585}" type="slidenum">
              <a:rPr lang="zh-CN" altLang="en-US" smtClean="0"/>
              <a:t>‹#›</a:t>
            </a:fld>
            <a:endParaRPr lang="en-US" altLang="zh-CN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628B54E-638A-43B5-A513-198B0E677B9C}" type="slidenum">
              <a:rPr lang="zh-CN" altLang="en-US" smtClean="0"/>
              <a:t>‹#›</a:t>
            </a:fld>
            <a:endParaRPr lang="en-US" altLang="zh-CN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A47A10-A01A-4A14-B7DD-5E6C1A8D811F}" type="slidenum">
              <a:rPr lang="zh-CN" altLang="en-US" smtClean="0"/>
              <a:t>‹#›</a:t>
            </a:fld>
            <a:endParaRPr lang="en-US" altLang="zh-CN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5513BD-4EBF-4D21-8E12-87C82F04830C}" type="slidenum">
              <a:rPr lang="zh-CN" altLang="en-US" smtClean="0"/>
              <a:t>‹#›</a:t>
            </a:fld>
            <a:endParaRPr lang="en-US" altLang="zh-C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2B70980-5545-4AFA-8E96-1F6CCA885F37}" type="slidenum">
              <a:rPr lang="zh-CN" altLang="en-US" smtClean="0"/>
              <a:t>‹#›</a:t>
            </a:fld>
            <a:endParaRPr lang="en-US" altLang="zh-CN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C66BB1B-2BFC-4917-A546-A4D7964A247C}" type="slidenum">
              <a:rPr lang="zh-CN" altLang="en-US" smtClean="0"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8FB854B-7C2E-4EF4-AE6C-AF460FD40CAC}" type="slidenum">
              <a:rPr lang="zh-CN" altLang="en-US" smtClean="0"/>
              <a:t>‹#›</a:t>
            </a:fld>
            <a:endParaRPr lang="en-US" altLang="zh-C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415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C70BB9A-EF78-4561-9906-351FC1ADE333}" type="slidenum">
              <a:rPr lang="zh-CN" altLang="en-US" smtClean="0"/>
              <a:t>‹#›</a:t>
            </a:fld>
            <a:endParaRPr lang="en-US" altLang="zh-CN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/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任意多边形 8"/>
          <p:cNvSpPr/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直角三角形 9"/>
          <p:cNvSpPr/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/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任意多边形 11"/>
          <p:cNvSpPr/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角三角形 13"/>
          <p:cNvSpPr/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65F0B0DD-52FB-4A53-B2C2-7CDC1F2E492C}" type="slidenum">
              <a:rPr lang="zh-CN" altLang="en-US" smtClean="0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65760" indent="-255905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 panose="05040102010807070707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665" indent="-228600" algn="l" rtl="0" eaLnBrk="1" latinLnBrk="0" hangingPunct="1">
        <a:spcBef>
          <a:spcPts val="325"/>
        </a:spcBef>
        <a:buClr>
          <a:schemeClr val="accent1"/>
        </a:buClr>
        <a:buFont typeface="Verdana" panose="020B0604030504040204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790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 panose="05020102010507070707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 panose="05020102010507070707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 panose="05020102010507070707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 panose="05020102010507070707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 panose="05020102010507070707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 panose="05020102010507070707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 panose="05020102010507070707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why233/software-engineering-homework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1560" y="1340768"/>
            <a:ext cx="7772400" cy="1728192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软件工程课程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alpha</a:t>
            </a:r>
            <a:r>
              <a:rPr lang="zh-CN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</a:t>
            </a:r>
            <a:br>
              <a:rPr lang="en-US" altLang="zh-CN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“微人事</a:t>
            </a:r>
            <a:r>
              <a:rPr lang="en-US" altLang="zh-CN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en-US" sz="4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前端扩展”</a:t>
            </a:r>
            <a:endParaRPr lang="zh-CN" altLang="en-US" sz="40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84324" y="3429000"/>
            <a:ext cx="6121400" cy="1584176"/>
          </a:xfrm>
          <a:noFill/>
        </p:spPr>
        <p:txBody>
          <a:bodyPr>
            <a:normAutofit fontScale="92500" lnSpcReduction="10000"/>
          </a:bodyPr>
          <a:lstStyle/>
          <a:p>
            <a:pPr algn="ctr"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组长： 聂闽鹭</a:t>
            </a:r>
            <a:endParaRPr lang="en-US" altLang="zh-CN" sz="24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  <a:p>
            <a:pPr algn="ctr"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项目团队成员：苏凯昕 郑钧 林仕峰 林伟涛</a:t>
            </a:r>
          </a:p>
          <a:p>
            <a:pPr algn="ctr" eaLnBrk="1" hangingPunct="1">
              <a:lnSpc>
                <a:spcPct val="120000"/>
              </a:lnSpc>
            </a:pP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团队地址：</a:t>
            </a:r>
            <a:r>
              <a:rPr lang="en-US" altLang="zh-CN" sz="1600" dirty="0">
                <a:hlinkClick r:id="rId3"/>
              </a:rPr>
              <a:t>Mrwhy233/software-engineering-homework: just homework (github.com)</a:t>
            </a:r>
            <a:endParaRPr lang="en-US" altLang="zh-CN" sz="24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CE5CB7-0FAB-9B05-3ECD-5C0E7CE78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软件测试过程         </a:t>
            </a:r>
            <a:r>
              <a:rPr lang="en-US" altLang="zh-CN" dirty="0"/>
              <a:t>			</a:t>
            </a:r>
            <a:r>
              <a:rPr lang="zh-CN" altLang="en-US" dirty="0"/>
              <a:t>测试结果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94C51C0-2652-F635-8B6B-45D479660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88AF7-5153-4875-A5A7-0323E1DC4585}" type="slidenum">
              <a:rPr lang="zh-CN" altLang="en-US" smtClean="0"/>
              <a:t>10</a:t>
            </a:fld>
            <a:endParaRPr lang="en-US" altLang="zh-CN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68D08DC-5588-0B15-5230-83E43501B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软件测试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49975E3-7495-7FE0-ED7C-479209FB83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746004"/>
              </p:ext>
            </p:extLst>
          </p:nvPr>
        </p:nvGraphicFramePr>
        <p:xfrm>
          <a:off x="683568" y="2058635"/>
          <a:ext cx="2736304" cy="468273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36304">
                  <a:extLst>
                    <a:ext uri="{9D8B030D-6E8A-4147-A177-3AD203B41FA5}">
                      <a16:colId xmlns:a16="http://schemas.microsoft.com/office/drawing/2014/main" val="1844830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测试步骤</a:t>
                      </a:r>
                      <a:endParaRPr lang="zh-CN" altLang="en-US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1127754366"/>
                  </a:ext>
                </a:extLst>
              </a:tr>
              <a:tr h="29330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注册按钮点击跳转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3884818555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输入账号密码，点击注册，能否注册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533157171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输入账号密码登入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3040509474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输入错误的账号密码登入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4261431398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登入按钮跳转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1188178427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求职员工信息查看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1113695400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在职员工信息查看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400555256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发布信息查看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3291878188"/>
                  </a:ext>
                </a:extLst>
              </a:tr>
              <a:tr h="28537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能否发布信息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2288098977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员工信息修改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3131834564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统计部门员工比例能否正确显示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2552368434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个人资料查看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155502111"/>
                  </a:ext>
                </a:extLst>
              </a:tr>
              <a:tr h="38058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u="none" strike="noStrike" dirty="0">
                          <a:effectLst/>
                        </a:rPr>
                        <a:t>个人资料设置</a:t>
                      </a:r>
                      <a:endParaRPr lang="zh-CN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20841935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68062874-EA58-3637-D1DC-89DCF92658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2865564"/>
              </p:ext>
            </p:extLst>
          </p:nvPr>
        </p:nvGraphicFramePr>
        <p:xfrm>
          <a:off x="5436096" y="2058634"/>
          <a:ext cx="2736304" cy="468273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36304">
                  <a:extLst>
                    <a:ext uri="{9D8B030D-6E8A-4147-A177-3AD203B41FA5}">
                      <a16:colId xmlns:a16="http://schemas.microsoft.com/office/drawing/2014/main" val="282671989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测试结果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3712290056"/>
                  </a:ext>
                </a:extLst>
              </a:tr>
              <a:tr h="293301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3337803790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不符合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1667989797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320939431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257022078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2413141405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602043993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1538274316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2839296175"/>
                  </a:ext>
                </a:extLst>
              </a:tr>
              <a:tr h="28537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只能从后台发布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3530065350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只能从后台修改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991629549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3072128556"/>
                  </a:ext>
                </a:extLst>
              </a:tr>
              <a:tr h="35671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以前可以查看，现在不知道到为什么看不了了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4234250555"/>
                  </a:ext>
                </a:extLst>
              </a:tr>
              <a:tr h="38058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不符合</a:t>
                      </a:r>
                    </a:p>
                  </a:txBody>
                  <a:tcPr marL="3898" marR="3898" marT="3898" marB="0" anchor="ctr"/>
                </a:tc>
                <a:extLst>
                  <a:ext uri="{0D108BD9-81ED-4DB2-BD59-A6C34878D82A}">
                    <a16:rowId xmlns:a16="http://schemas.microsoft.com/office/drawing/2014/main" val="1820054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9307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运行和部署环境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393065" lvl="1" indent="0">
              <a:buNone/>
            </a:pPr>
            <a:endParaRPr lang="zh-CN" altLang="en-US" dirty="0"/>
          </a:p>
        </p:txBody>
      </p:sp>
      <p:sp>
        <p:nvSpPr>
          <p:cNvPr id="1741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系统部署与运行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6651BC9-2681-5778-5361-01D5170DF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060848"/>
            <a:ext cx="8229600" cy="4082141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9EDFF18-7D3B-A034-4CC1-58006D0D5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88AF7-5153-4875-A5A7-0323E1DC4585}" type="slidenum">
              <a:rPr lang="zh-CN" altLang="en-US" smtClean="0"/>
              <a:t>12</a:t>
            </a:fld>
            <a:endParaRPr lang="en-US" altLang="zh-CN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9ABB5653-4AFA-A639-6F76-EFA18F3DB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演示软件系统的运行情况</a:t>
            </a:r>
          </a:p>
        </p:txBody>
      </p:sp>
      <p:pic>
        <p:nvPicPr>
          <p:cNvPr id="8" name="Emulator - vhr 2024-05-26 22-48-26">
            <a:hlinkClick r:id="" action="ppaction://media"/>
            <a:extLst>
              <a:ext uri="{FF2B5EF4-FFF2-40B4-BE49-F238E27FC236}">
                <a16:creationId xmlns:a16="http://schemas.microsoft.com/office/drawing/2014/main" id="{D2E340C4-8259-2138-CFED-6959B357186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9792" y="1193052"/>
            <a:ext cx="3557811" cy="5386610"/>
          </a:xfrm>
        </p:spPr>
      </p:pic>
    </p:spTree>
    <p:extLst>
      <p:ext uri="{BB962C8B-B14F-4D97-AF65-F5344CB8AC3E}">
        <p14:creationId xmlns:p14="http://schemas.microsoft.com/office/powerpoint/2010/main" val="299296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2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分工与角色</a:t>
            </a:r>
            <a:endParaRPr lang="en-US" altLang="zh-CN" dirty="0"/>
          </a:p>
          <a:p>
            <a:pPr lvl="1"/>
            <a:r>
              <a:rPr lang="zh-CN" altLang="en-US" dirty="0"/>
              <a:t>聂闽鹭：修</a:t>
            </a:r>
            <a:r>
              <a:rPr lang="en-US" altLang="zh-CN" dirty="0"/>
              <a:t>bug</a:t>
            </a:r>
            <a:r>
              <a:rPr lang="zh-CN" altLang="en-US" dirty="0"/>
              <a:t>，啥都干一点，号令组员</a:t>
            </a:r>
            <a:endParaRPr lang="en-US" altLang="zh-CN" dirty="0"/>
          </a:p>
          <a:p>
            <a:pPr lvl="1"/>
            <a:r>
              <a:rPr lang="zh-CN" altLang="en-US" dirty="0"/>
              <a:t>苏凯昕：布局修改与设计</a:t>
            </a:r>
            <a:endParaRPr lang="en-US" altLang="zh-CN" dirty="0"/>
          </a:p>
          <a:p>
            <a:pPr lvl="1"/>
            <a:r>
              <a:rPr lang="zh-CN" altLang="en-US" dirty="0"/>
              <a:t>郑钧：登入端的验证与注册</a:t>
            </a:r>
            <a:endParaRPr lang="en-US" altLang="zh-CN" dirty="0"/>
          </a:p>
          <a:p>
            <a:pPr lvl="1"/>
            <a:r>
              <a:rPr lang="zh-CN" altLang="en-US" dirty="0"/>
              <a:t>林伟涛：写报告，测试</a:t>
            </a:r>
            <a:endParaRPr lang="en-US" altLang="zh-CN" dirty="0"/>
          </a:p>
          <a:p>
            <a:pPr lvl="1"/>
            <a:r>
              <a:rPr lang="zh-CN" altLang="en-US" dirty="0"/>
              <a:t>林仕峰：信息添加，测试</a:t>
            </a:r>
          </a:p>
          <a:p>
            <a:r>
              <a:rPr lang="zh-CN" altLang="en-US" dirty="0"/>
              <a:t>个人贡献</a:t>
            </a:r>
          </a:p>
          <a:p>
            <a:pPr lvl="1"/>
            <a:r>
              <a:rPr lang="zh-CN" altLang="en-US" dirty="0"/>
              <a:t>介绍每个成员在</a:t>
            </a:r>
            <a:r>
              <a:rPr lang="en-US" altLang="zh-CN" dirty="0"/>
              <a:t>alpha</a:t>
            </a:r>
            <a:r>
              <a:rPr lang="zh-CN" altLang="en-US" dirty="0"/>
              <a:t>阶段的主要工作与贡献</a:t>
            </a:r>
          </a:p>
          <a:p>
            <a:pPr lvl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 dirty="0"/>
              <a:t>*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团队成员分工与贡献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</a:t>
            </a:r>
            <a:r>
              <a:rPr lang="en-US" altLang="zh-CN" dirty="0"/>
              <a:t>alpha</a:t>
            </a:r>
            <a:r>
              <a:rPr lang="zh-CN" altLang="en-US" dirty="0"/>
              <a:t>阶段进行总结</a:t>
            </a:r>
            <a:endParaRPr lang="en-US" altLang="zh-CN" dirty="0"/>
          </a:p>
          <a:p>
            <a:pPr lvl="1"/>
            <a:r>
              <a:rPr lang="zh-CN" altLang="en-US" dirty="0"/>
              <a:t>收获：团队合作的乐趣</a:t>
            </a:r>
            <a:endParaRPr lang="en-US" altLang="zh-CN" dirty="0"/>
          </a:p>
          <a:p>
            <a:pPr lvl="1"/>
            <a:r>
              <a:rPr lang="zh-CN" altLang="en-US" dirty="0"/>
              <a:t>困难与遇到的问题：很多，实力不行太菜了</a:t>
            </a:r>
          </a:p>
          <a:p>
            <a:r>
              <a:rPr lang="en-US" altLang="zh-CN" dirty="0"/>
              <a:t>beta</a:t>
            </a:r>
            <a:r>
              <a:rPr lang="zh-CN" altLang="en-US" dirty="0"/>
              <a:t>阶段的展望</a:t>
            </a:r>
          </a:p>
          <a:p>
            <a:pPr lvl="1"/>
            <a:r>
              <a:rPr lang="zh-CN" altLang="en-US" dirty="0"/>
              <a:t>先把之前没完成的完成掉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/>
              <a:t>*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总结与展望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软件</a:t>
            </a:r>
            <a:r>
              <a:rPr lang="zh-CN" altLang="en-US" dirty="0">
                <a:sym typeface="+mn-ea"/>
              </a:rPr>
              <a:t>需求</a:t>
            </a:r>
            <a:r>
              <a:rPr lang="zh-CN" altLang="en-US" dirty="0"/>
              <a:t>及</a:t>
            </a:r>
            <a:r>
              <a:rPr lang="zh-CN" altLang="en-US" dirty="0">
                <a:sym typeface="+mn-ea"/>
              </a:rPr>
              <a:t>创意</a:t>
            </a:r>
            <a:endParaRPr lang="en-US" altLang="zh-CN" dirty="0"/>
          </a:p>
          <a:p>
            <a:r>
              <a:rPr lang="zh-CN" altLang="en-US" dirty="0">
                <a:sym typeface="+mn-ea"/>
              </a:rPr>
              <a:t>开发技术与工具</a:t>
            </a:r>
            <a:endParaRPr lang="zh-CN" altLang="en-US" dirty="0"/>
          </a:p>
          <a:p>
            <a:r>
              <a:rPr lang="zh-CN" altLang="en-US" dirty="0"/>
              <a:t>代码编写与测试</a:t>
            </a:r>
          </a:p>
          <a:p>
            <a:r>
              <a:rPr lang="zh-CN" altLang="en-US" dirty="0"/>
              <a:t>系统部署与运行</a:t>
            </a:r>
          </a:p>
          <a:p>
            <a:r>
              <a:rPr lang="zh-CN" altLang="en-US" dirty="0"/>
              <a:t>团队成员分工与贡献</a:t>
            </a:r>
          </a:p>
          <a:p>
            <a:r>
              <a:rPr lang="zh-CN" altLang="en-US" dirty="0"/>
              <a:t>总结与展望</a:t>
            </a:r>
          </a:p>
        </p:txBody>
      </p:sp>
      <p:sp>
        <p:nvSpPr>
          <p:cNvPr id="717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汇报内容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现实问题</a:t>
            </a:r>
            <a:endParaRPr lang="en-US" altLang="zh-CN" dirty="0"/>
          </a:p>
          <a:p>
            <a:pPr lvl="1"/>
            <a:r>
              <a:rPr lang="zh-CN" altLang="en-US" dirty="0"/>
              <a:t>通过移动端查看，方便查看</a:t>
            </a:r>
          </a:p>
          <a:p>
            <a:r>
              <a:rPr lang="zh-CN" altLang="en-US" dirty="0"/>
              <a:t>核心功能</a:t>
            </a:r>
            <a:endParaRPr lang="en-US" altLang="zh-CN" dirty="0"/>
          </a:p>
          <a:p>
            <a:pPr lvl="1"/>
            <a:r>
              <a:rPr lang="zh-CN" altLang="en-US" dirty="0"/>
              <a:t>手机端查看信息</a:t>
            </a:r>
          </a:p>
          <a:p>
            <a:r>
              <a:rPr lang="zh-CN" altLang="en-US" dirty="0"/>
              <a:t>需求创意</a:t>
            </a:r>
          </a:p>
          <a:p>
            <a:pPr lvl="1"/>
            <a:r>
              <a:rPr lang="zh-CN" altLang="en-US" dirty="0"/>
              <a:t>统计部门的员工信息</a:t>
            </a:r>
          </a:p>
        </p:txBody>
      </p:sp>
      <p:sp>
        <p:nvSpPr>
          <p:cNvPr id="921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软件需求与创意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z="2700" dirty="0"/>
              <a:t>介绍项目在</a:t>
            </a:r>
            <a:r>
              <a:rPr lang="en-US" altLang="zh-CN" sz="2700" dirty="0"/>
              <a:t>alpha</a:t>
            </a:r>
            <a:r>
              <a:rPr lang="zh-CN" altLang="en-US" sz="2700" dirty="0"/>
              <a:t>阶段实现了哪些功能</a:t>
            </a:r>
            <a:endParaRPr lang="en-US" altLang="zh-CN" sz="2700" dirty="0"/>
          </a:p>
          <a:p>
            <a:pPr lvl="1"/>
            <a:r>
              <a:rPr lang="zh-CN" altLang="en-US" dirty="0"/>
              <a:t>登入</a:t>
            </a:r>
            <a:endParaRPr lang="en-US" altLang="zh-CN" dirty="0"/>
          </a:p>
          <a:p>
            <a:pPr lvl="1"/>
            <a:r>
              <a:rPr lang="zh-CN" altLang="en-US" dirty="0"/>
              <a:t>员工信息的查看</a:t>
            </a:r>
            <a:endParaRPr lang="en-US" altLang="zh-CN" dirty="0"/>
          </a:p>
          <a:p>
            <a:pPr lvl="1"/>
            <a:r>
              <a:rPr lang="zh-CN" altLang="en-US" dirty="0"/>
              <a:t>求职员信息查看</a:t>
            </a:r>
            <a:endParaRPr lang="en-US" altLang="zh-CN" dirty="0"/>
          </a:p>
          <a:p>
            <a:pPr lvl="1"/>
            <a:r>
              <a:rPr lang="zh-CN" altLang="en-US" dirty="0"/>
              <a:t>发布的岗位</a:t>
            </a:r>
            <a:endParaRPr lang="en-US" altLang="zh-CN" dirty="0"/>
          </a:p>
          <a:p>
            <a:pPr lvl="1"/>
            <a:r>
              <a:rPr lang="zh-CN" altLang="en-US" dirty="0"/>
              <a:t>统计各部门员工信息</a:t>
            </a:r>
          </a:p>
          <a:p>
            <a:r>
              <a:rPr lang="zh-CN" altLang="en-US" dirty="0"/>
              <a:t>核心场景是否实现？</a:t>
            </a:r>
            <a:endParaRPr lang="en-US" altLang="zh-CN" dirty="0"/>
          </a:p>
          <a:p>
            <a:pPr lvl="1"/>
            <a:r>
              <a:rPr lang="zh-CN" altLang="en-US" dirty="0"/>
              <a:t>部分还没有</a:t>
            </a:r>
          </a:p>
          <a:p>
            <a:r>
              <a:rPr lang="zh-CN" altLang="en-US" dirty="0">
                <a:sym typeface="+mn-ea"/>
              </a:rPr>
              <a:t>从用户角度看验收条件是什么</a:t>
            </a:r>
            <a:endParaRPr lang="zh-CN" altLang="en-US" dirty="0"/>
          </a:p>
          <a:p>
            <a:pPr lvl="1"/>
            <a:endParaRPr lang="zh-CN" altLang="en-US" dirty="0"/>
          </a:p>
          <a:p>
            <a:endParaRPr lang="zh-CN" altLang="en-US" dirty="0"/>
          </a:p>
        </p:txBody>
      </p:sp>
      <p:sp>
        <p:nvSpPr>
          <p:cNvPr id="921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MVP</a:t>
            </a:r>
            <a:r>
              <a:rPr lang="zh-CN" altLang="en-US" dirty="0"/>
              <a:t>（</a:t>
            </a:r>
            <a:r>
              <a:rPr lang="en-US" altLang="zh-CN" dirty="0"/>
              <a:t>alpha</a:t>
            </a:r>
            <a:r>
              <a:rPr lang="zh-CN" altLang="en-US" dirty="0"/>
              <a:t>阶段）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软件开发技术</a:t>
            </a:r>
            <a:endParaRPr lang="en-US" altLang="zh-CN" dirty="0"/>
          </a:p>
          <a:p>
            <a:pPr lvl="1"/>
            <a:r>
              <a:rPr lang="zh-CN" altLang="en-US" dirty="0"/>
              <a:t>安卓开发</a:t>
            </a:r>
            <a:endParaRPr lang="en-US" altLang="zh-CN" dirty="0"/>
          </a:p>
          <a:p>
            <a:r>
              <a:rPr lang="zh-CN" altLang="en-US" dirty="0"/>
              <a:t>编程语言</a:t>
            </a:r>
            <a:endParaRPr lang="en-US" altLang="zh-CN" dirty="0"/>
          </a:p>
          <a:p>
            <a:pPr lvl="1"/>
            <a:r>
              <a:rPr lang="en-US" altLang="zh-CN" dirty="0"/>
              <a:t>java</a:t>
            </a:r>
          </a:p>
          <a:p>
            <a:r>
              <a:rPr lang="zh-CN" altLang="en-US" dirty="0"/>
              <a:t>软件工具</a:t>
            </a:r>
            <a:endParaRPr lang="en-US" altLang="zh-CN" dirty="0"/>
          </a:p>
          <a:p>
            <a:pPr lvl="1"/>
            <a:r>
              <a:rPr lang="en-US" altLang="zh-CN" dirty="0"/>
              <a:t>Android studio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zh-CN" altLang="en-US"/>
              <a:t>*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开发技术与工具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代码组织结构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1536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代码编写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A9F8821-5B97-7C29-178B-DEEF578A5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2348880"/>
            <a:ext cx="2524477" cy="3429479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567AF78-FCCC-1D06-60A3-712089AB0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程序代码量</a:t>
            </a:r>
            <a:endParaRPr lang="en-US" altLang="zh-CN" dirty="0"/>
          </a:p>
          <a:p>
            <a:pPr marL="109855" indent="0">
              <a:buNone/>
            </a:pPr>
            <a:r>
              <a:rPr lang="zh-CN" altLang="en-US" dirty="0"/>
              <a:t>   总体</a:t>
            </a:r>
            <a:endParaRPr lang="en-US" altLang="zh-CN" dirty="0"/>
          </a:p>
          <a:p>
            <a:pPr marL="109855" indent="0">
              <a:buNone/>
            </a:pPr>
            <a:r>
              <a:rPr lang="zh-CN" altLang="en-US" dirty="0"/>
              <a:t>   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109855" indent="0">
              <a:buNone/>
            </a:pPr>
            <a:r>
              <a:rPr lang="en-US" altLang="zh-CN" dirty="0"/>
              <a:t>   </a:t>
            </a:r>
            <a:r>
              <a:rPr lang="zh-CN" altLang="en-US" dirty="0"/>
              <a:t>团队的大概</a:t>
            </a:r>
            <a:r>
              <a:rPr lang="en-US" altLang="zh-CN" dirty="0"/>
              <a:t>1500</a:t>
            </a:r>
            <a:r>
              <a:rPr lang="zh-CN" altLang="en-US" dirty="0"/>
              <a:t>多行</a:t>
            </a:r>
            <a:endParaRPr lang="en-US" altLang="zh-CN" dirty="0"/>
          </a:p>
          <a:p>
            <a:pPr marL="109855" indent="0">
              <a:buNone/>
            </a:pPr>
            <a:endParaRPr lang="en-US" altLang="zh-CN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18C3697-E5C3-21C5-31AD-392EC3647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88AF7-5153-4875-A5A7-0323E1DC4585}" type="slidenum">
              <a:rPr lang="zh-CN" altLang="en-US" smtClean="0"/>
              <a:t>7</a:t>
            </a:fld>
            <a:endParaRPr lang="en-US" altLang="zh-CN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D4736E5-1E49-2377-CA2A-F97D5AD3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代码编写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CC442B8-A41A-56DD-2CE8-58D1E4D63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70" y="2420888"/>
            <a:ext cx="8785462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52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071F67E-7C1F-5700-C5D3-59E96649A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编码规范</a:t>
            </a:r>
          </a:p>
          <a:p>
            <a:pPr marL="109855" indent="0">
              <a:buNone/>
            </a:pPr>
            <a:r>
              <a:rPr lang="zh-CN" altLang="en-US" dirty="0"/>
              <a:t>   提交的时候不发生冲突就行，不好懂的加注释就行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0EDB761-3D1E-39D7-5F92-435B8BF3E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E88AF7-5153-4875-A5A7-0323E1DC4585}" type="slidenum">
              <a:rPr lang="zh-CN" altLang="en-US" smtClean="0"/>
              <a:t>8</a:t>
            </a:fld>
            <a:endParaRPr lang="en-US" altLang="zh-CN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6361A97-7C8D-1AE3-0B78-52012EA29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代码编写</a:t>
            </a:r>
          </a:p>
        </p:txBody>
      </p:sp>
    </p:spTree>
    <p:extLst>
      <p:ext uri="{BB962C8B-B14F-4D97-AF65-F5344CB8AC3E}">
        <p14:creationId xmlns:p14="http://schemas.microsoft.com/office/powerpoint/2010/main" val="2320134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开展了哪些测试</a:t>
            </a:r>
            <a:endParaRPr lang="en-US" altLang="zh-CN" dirty="0"/>
          </a:p>
          <a:p>
            <a:pPr lvl="1"/>
            <a:r>
              <a:rPr lang="zh-CN" altLang="en-US" dirty="0"/>
              <a:t>功能测试</a:t>
            </a:r>
            <a:endParaRPr lang="en-US" altLang="zh-CN" dirty="0"/>
          </a:p>
          <a:p>
            <a:pPr lvl="1"/>
            <a:r>
              <a:rPr lang="zh-CN" altLang="en-US" dirty="0"/>
              <a:t>兼容性测试</a:t>
            </a:r>
            <a:endParaRPr lang="en-US" altLang="zh-CN" dirty="0"/>
          </a:p>
          <a:p>
            <a:r>
              <a:rPr lang="zh-CN" altLang="en-US" dirty="0"/>
              <a:t>测试用例和测试结果</a:t>
            </a:r>
            <a:endParaRPr lang="en-US" altLang="zh-CN" dirty="0"/>
          </a:p>
          <a:p>
            <a:pPr lvl="1"/>
            <a:r>
              <a:rPr lang="zh-CN" altLang="en-US" dirty="0"/>
              <a:t>在多台手机上安装运行，可以运行</a:t>
            </a:r>
            <a:endParaRPr lang="en-US" altLang="zh-CN" dirty="0"/>
          </a:p>
          <a:p>
            <a:r>
              <a:rPr lang="zh-CN" altLang="en-US" dirty="0"/>
              <a:t>软件测试过程</a:t>
            </a:r>
            <a:endParaRPr lang="en-US" altLang="zh-CN" dirty="0"/>
          </a:p>
          <a:p>
            <a:pPr lvl="1"/>
            <a:r>
              <a:rPr lang="zh-CN" altLang="en-US" dirty="0"/>
              <a:t>对着功能一个一个测试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测试演示</a:t>
            </a:r>
            <a:endParaRPr lang="en-US" altLang="zh-CN" dirty="0"/>
          </a:p>
          <a:p>
            <a:pPr lvl="1"/>
            <a:r>
              <a:rPr lang="zh-CN" altLang="en-US" dirty="0"/>
              <a:t>演示如何进行测试及其结果</a:t>
            </a:r>
          </a:p>
          <a:p>
            <a:endParaRPr lang="zh-CN" altLang="en-US" dirty="0"/>
          </a:p>
        </p:txBody>
      </p:sp>
      <p:sp>
        <p:nvSpPr>
          <p:cNvPr id="1331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软件测试</a:t>
            </a:r>
            <a:endParaRPr lang="zh-CN" altLang="en-US" dirty="0"/>
          </a:p>
        </p:txBody>
      </p:sp>
    </p:spTree>
  </p:cSld>
  <p:clrMapOvr>
    <a:masterClrMapping/>
  </p:clrMapOvr>
  <p:transition spd="slow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Dk4ZDQ5OWM0Y2FiN2M4NmI0ZWViYmJmYmNmODJhYTU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聚合">
  <a:themeElements>
    <a:clrScheme name="聚合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聚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聚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230</TotalTime>
  <Words>464</Words>
  <Application>Microsoft Office PowerPoint</Application>
  <PresentationFormat>全屏显示(4:3)</PresentationFormat>
  <Paragraphs>123</Paragraphs>
  <Slides>14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黑体</vt:lpstr>
      <vt:lpstr>宋体</vt:lpstr>
      <vt:lpstr>微软雅黑</vt:lpstr>
      <vt:lpstr>Lucida Sans Unicode</vt:lpstr>
      <vt:lpstr>Times New Roman</vt:lpstr>
      <vt:lpstr>Verdana</vt:lpstr>
      <vt:lpstr>Wingdings 2</vt:lpstr>
      <vt:lpstr>Wingdings 3</vt:lpstr>
      <vt:lpstr>聚合</vt:lpstr>
      <vt:lpstr>软件工程课程alpha阶段汇报 “微人事Android前端扩展”</vt:lpstr>
      <vt:lpstr>汇报内容</vt:lpstr>
      <vt:lpstr>软件需求与创意</vt:lpstr>
      <vt:lpstr>MVP（alpha阶段）</vt:lpstr>
      <vt:lpstr>开发技术与工具</vt:lpstr>
      <vt:lpstr>代码编写</vt:lpstr>
      <vt:lpstr>代码编写</vt:lpstr>
      <vt:lpstr>代码编写</vt:lpstr>
      <vt:lpstr>软件测试</vt:lpstr>
      <vt:lpstr>软件测试</vt:lpstr>
      <vt:lpstr>系统部署与运行</vt:lpstr>
      <vt:lpstr>演示软件系统的运行情况</vt:lpstr>
      <vt:lpstr>团队成员分工与贡献</vt:lpstr>
      <vt:lpstr>总结与展望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tommy</dc:creator>
  <cp:lastModifiedBy>闽鹭 聂</cp:lastModifiedBy>
  <cp:revision>326</cp:revision>
  <dcterms:created xsi:type="dcterms:W3CDTF">2113-01-01T00:00:00Z</dcterms:created>
  <dcterms:modified xsi:type="dcterms:W3CDTF">2024-05-26T15:09:56Z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2052-12.1.0.16729</vt:lpwstr>
  </property>
  <property fmtid="{D5CDD505-2E9C-101B-9397-08002B2CF9AE}" pid="4" name="ICV">
    <vt:lpwstr>400BD7508AE94A87AAF26D7286B1A6F9</vt:lpwstr>
  </property>
</Properties>
</file>

<file path=docProps/thumbnail.jpeg>
</file>